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276" r:id="rId4"/>
    <p:sldId id="399" r:id="rId5"/>
    <p:sldId id="353" r:id="rId6"/>
    <p:sldId id="413" r:id="rId7"/>
    <p:sldId id="402" r:id="rId8"/>
    <p:sldId id="448" r:id="rId9"/>
    <p:sldId id="415" r:id="rId10"/>
    <p:sldId id="469" r:id="rId11"/>
    <p:sldId id="472" r:id="rId12"/>
    <p:sldId id="421" r:id="rId13"/>
    <p:sldId id="449" r:id="rId14"/>
    <p:sldId id="426" r:id="rId15"/>
    <p:sldId id="419" r:id="rId16"/>
    <p:sldId id="420" r:id="rId17"/>
    <p:sldId id="429" r:id="rId18"/>
    <p:sldId id="456" r:id="rId19"/>
    <p:sldId id="432" r:id="rId20"/>
    <p:sldId id="431" r:id="rId21"/>
    <p:sldId id="450" r:id="rId22"/>
    <p:sldId id="451" r:id="rId23"/>
    <p:sldId id="452" r:id="rId24"/>
    <p:sldId id="434" r:id="rId25"/>
    <p:sldId id="433" r:id="rId26"/>
    <p:sldId id="454" r:id="rId27"/>
    <p:sldId id="445" r:id="rId28"/>
    <p:sldId id="446" r:id="rId29"/>
    <p:sldId id="453" r:id="rId30"/>
    <p:sldId id="457" r:id="rId31"/>
    <p:sldId id="458" r:id="rId32"/>
    <p:sldId id="481" r:id="rId33"/>
    <p:sldId id="474" r:id="rId34"/>
    <p:sldId id="475" r:id="rId35"/>
    <p:sldId id="476" r:id="rId36"/>
    <p:sldId id="482" r:id="rId37"/>
    <p:sldId id="477" r:id="rId38"/>
    <p:sldId id="478" r:id="rId39"/>
    <p:sldId id="479" r:id="rId40"/>
    <p:sldId id="480" r:id="rId41"/>
    <p:sldId id="349" r:id="rId42"/>
    <p:sldId id="485" r:id="rId43"/>
    <p:sldId id="483" r:id="rId44"/>
    <p:sldId id="484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Intro" id="{BC4A3995-4CED-4320-A673-95328C9C809D}">
          <p14:sldIdLst>
            <p14:sldId id="353"/>
            <p14:sldId id="413"/>
            <p14:sldId id="402"/>
            <p14:sldId id="448"/>
            <p14:sldId id="415"/>
            <p14:sldId id="469"/>
            <p14:sldId id="472"/>
          </p14:sldIdLst>
        </p14:section>
        <p14:section name="HTML Terminology" id="{F5397C80-5FD6-47CA-8838-54B0AF7990C5}">
          <p14:sldIdLst>
            <p14:sldId id="421"/>
            <p14:sldId id="449"/>
          </p14:sldIdLst>
        </p14:section>
        <p14:section name="HTML Common Elements" id="{BFD62EAB-EBC4-46E6-BF3A-B6405D65D1D4}">
          <p14:sldIdLst>
            <p14:sldId id="426"/>
            <p14:sldId id="419"/>
            <p14:sldId id="420"/>
            <p14:sldId id="429"/>
            <p14:sldId id="456"/>
            <p14:sldId id="432"/>
            <p14:sldId id="431"/>
            <p14:sldId id="450"/>
            <p14:sldId id="451"/>
            <p14:sldId id="452"/>
          </p14:sldIdLst>
        </p14:section>
        <p14:section name="Cascading Style Sheets (CSS)" id="{84CBBF0C-5151-4EE2-A50C-C3A4B329FB88}">
          <p14:sldIdLst>
            <p14:sldId id="434"/>
            <p14:sldId id="433"/>
            <p14:sldId id="454"/>
            <p14:sldId id="445"/>
            <p14:sldId id="446"/>
            <p14:sldId id="453"/>
            <p14:sldId id="457"/>
            <p14:sldId id="458"/>
          </p14:sldIdLst>
        </p14:section>
        <p14:section name="Inline and Block Elements" id="{CABFBB6D-12AE-435F-BCD4-3B140F81C8A1}">
          <p14:sldIdLst>
            <p14:sldId id="481"/>
            <p14:sldId id="474"/>
            <p14:sldId id="475"/>
            <p14:sldId id="476"/>
            <p14:sldId id="482"/>
            <p14:sldId id="477"/>
            <p14:sldId id="478"/>
            <p14:sldId id="479"/>
            <p14:sldId id="480"/>
          </p14:sldIdLst>
        </p14:section>
        <p14:section name="Conclusion" id="{10E03AB1-9AA8-4E86-9A64-D741901E50A2}">
          <p14:sldIdLst>
            <p14:sldId id="349"/>
            <p14:sldId id="485"/>
            <p14:sldId id="483"/>
            <p14:sldId id="4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B0761F"/>
    <a:srgbClr val="F0A22E"/>
    <a:srgbClr val="F3BE60"/>
    <a:srgbClr val="FFA72A"/>
    <a:srgbClr val="EAEAEA"/>
    <a:srgbClr val="FDFFFF"/>
    <a:srgbClr val="FFF0D9"/>
    <a:srgbClr val="F0F5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3" autoAdjust="0"/>
    <p:restoredTop sz="94280" autoAdjust="0"/>
  </p:normalViewPr>
  <p:slideViewPr>
    <p:cSldViewPr>
      <p:cViewPr varScale="1">
        <p:scale>
          <a:sx n="72" d="100"/>
          <a:sy n="72" d="100"/>
        </p:scale>
        <p:origin x="5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0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0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849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545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2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106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judge.softuni.bg/Contests/Practice/Index/391#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6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0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dge.softuni.bg/Contests/Practice/Index/391#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5354"/>
            <a:ext cx="7910299" cy="1220125"/>
          </a:xfrm>
        </p:spPr>
        <p:txBody>
          <a:bodyPr/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392"/>
            <a:ext cx="7910299" cy="685808"/>
          </a:xfrm>
        </p:spPr>
        <p:txBody>
          <a:bodyPr>
            <a:normAutofit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139" y="3557386"/>
            <a:ext cx="4800249" cy="2772443"/>
          </a:xfrm>
          <a:prstGeom prst="roundRect">
            <a:avLst>
              <a:gd name="adj" fmla="val 1580"/>
            </a:avLst>
          </a:prstGeom>
        </p:spPr>
      </p:pic>
      <p:sp>
        <p:nvSpPr>
          <p:cNvPr id="14" name="TextBox 13"/>
          <p:cNvSpPr txBox="1"/>
          <p:nvPr/>
        </p:nvSpPr>
        <p:spPr>
          <a:xfrm rot="622825">
            <a:off x="5310023" y="3827074"/>
            <a:ext cx="957313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&amp; CSS</a:t>
            </a:r>
          </a:p>
        </p:txBody>
      </p:sp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2868" y="3968769"/>
            <a:ext cx="2133598" cy="23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4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25386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198982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458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52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r>
              <a:rPr lang="en-US" dirty="0"/>
              <a:t>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8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26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?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HTML Developer Environments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Terminology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Tags, Attributes, Elements</a:t>
            </a:r>
            <a:endParaRPr lang="bg-BG" dirty="0"/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Basic Tags</a:t>
            </a:r>
            <a:r>
              <a:rPr lang="en-US" dirty="0"/>
              <a:t>: Paragraphs,</a:t>
            </a:r>
            <a:br>
              <a:rPr lang="en-US" dirty="0"/>
            </a:br>
            <a:r>
              <a:rPr lang="en-US" dirty="0"/>
              <a:t>Headings, Hyperlinks, Images, Lists</a:t>
            </a:r>
          </a:p>
          <a:p>
            <a:pPr marL="514350" indent="-51435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Overview: Selectors and Rules</a:t>
            </a:r>
          </a:p>
          <a:p>
            <a:pPr marL="719138" lvl="1" indent="-341313">
              <a:lnSpc>
                <a:spcPct val="115000"/>
              </a:lnSpc>
            </a:pPr>
            <a:r>
              <a:rPr lang="en-US" dirty="0"/>
              <a:t>External, Inline and Embedded CSS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90" y="2401605"/>
            <a:ext cx="2776622" cy="3580254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10106549" y="1347405"/>
            <a:ext cx="1692397" cy="169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7104301" y="1762462"/>
            <a:ext cx="1817929" cy="181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19" y="4791864"/>
            <a:ext cx="1039091" cy="10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1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8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4128107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7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8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672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8900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275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8686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1160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72134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19120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556" y="211617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3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https://judge.softuni.bg/Contests/Practice/Index/391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19485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5312</TotalTime>
  <Words>2605</Words>
  <Application>Microsoft Office PowerPoint</Application>
  <PresentationFormat>Custom</PresentationFormat>
  <Paragraphs>460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Terminology</vt:lpstr>
      <vt:lpstr>HTML Tags, Attributes and Elements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HTML and CSS Overview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Overview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Kristiqn Pamidov</cp:lastModifiedBy>
  <cp:revision>436</cp:revision>
  <dcterms:created xsi:type="dcterms:W3CDTF">2014-01-02T17:00:34Z</dcterms:created>
  <dcterms:modified xsi:type="dcterms:W3CDTF">2017-05-19T14:24:28Z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